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71" r:id="rId3"/>
    <p:sldId id="276" r:id="rId4"/>
    <p:sldId id="277" r:id="rId5"/>
    <p:sldId id="278" r:id="rId6"/>
    <p:sldId id="279" r:id="rId7"/>
    <p:sldId id="281" r:id="rId8"/>
  </p:sldIdLst>
  <p:sldSz cx="12361863" cy="2857500"/>
  <p:notesSz cx="6858000" cy="9144000"/>
  <p:defaultTextStyle>
    <a:defPPr>
      <a:defRPr lang="en-US"/>
    </a:defPPr>
    <a:lvl1pPr marL="0" algn="l" defTabSz="45718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45718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45718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559" algn="l" defTabSz="45718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8745" algn="l" defTabSz="45718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5931" algn="l" defTabSz="45718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3118" algn="l" defTabSz="45718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200304" algn="l" defTabSz="45718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7490" algn="l" defTabSz="457186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52DC44-4ECB-4109-B78C-FC0A3E7B5A99}">
          <p14:sldIdLst/>
        </p14:section>
        <p14:section name="Read Me" id="{63E92524-246A-4AE4-85E0-F3028EC01FB7}">
          <p14:sldIdLst>
            <p14:sldId id="261"/>
          </p14:sldIdLst>
        </p14:section>
        <p14:section name="Text Editable Templates" id="{84C18333-5ADE-4998-A73B-1E6610EC624B}">
          <p14:sldIdLst>
            <p14:sldId id="271"/>
            <p14:sldId id="276"/>
            <p14:sldId id="277"/>
            <p14:sldId id="278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1" userDrawn="1">
          <p15:clr>
            <a:srgbClr val="A4A3A4"/>
          </p15:clr>
        </p15:guide>
        <p15:guide id="2" pos="38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s VH" initials="ZV" lastIdx="1" clrIdx="0">
    <p:extLst>
      <p:ext uri="{19B8F6BF-5375-455C-9EA6-DF929625EA0E}">
        <p15:presenceInfo xmlns:p15="http://schemas.microsoft.com/office/powerpoint/2012/main" userId="d201c191c21634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216" y="1520"/>
      </p:cViewPr>
      <p:guideLst>
        <p:guide orient="horz" pos="901"/>
        <p:guide pos="3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33" y="467653"/>
            <a:ext cx="9271399" cy="994833"/>
          </a:xfrm>
        </p:spPr>
        <p:txBody>
          <a:bodyPr anchor="b"/>
          <a:lstStyle>
            <a:lvl1pPr algn="ctr"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233" y="1500854"/>
            <a:ext cx="9271399" cy="689901"/>
          </a:xfrm>
        </p:spPr>
        <p:txBody>
          <a:bodyPr/>
          <a:lstStyle>
            <a:lvl1pPr marL="0" indent="0" algn="ctr">
              <a:buNone/>
              <a:defRPr sz="1000"/>
            </a:lvl1pPr>
            <a:lvl2pPr marL="190515" indent="0" algn="ctr">
              <a:buNone/>
              <a:defRPr sz="833"/>
            </a:lvl2pPr>
            <a:lvl3pPr marL="381030" indent="0" algn="ctr">
              <a:buNone/>
              <a:defRPr sz="750"/>
            </a:lvl3pPr>
            <a:lvl4pPr marL="571546" indent="0" algn="ctr">
              <a:buNone/>
              <a:defRPr sz="667"/>
            </a:lvl4pPr>
            <a:lvl5pPr marL="762061" indent="0" algn="ctr">
              <a:buNone/>
              <a:defRPr sz="667"/>
            </a:lvl5pPr>
            <a:lvl6pPr marL="952576" indent="0" algn="ctr">
              <a:buNone/>
              <a:defRPr sz="667"/>
            </a:lvl6pPr>
            <a:lvl7pPr marL="1143091" indent="0" algn="ctr">
              <a:buNone/>
              <a:defRPr sz="667"/>
            </a:lvl7pPr>
            <a:lvl8pPr marL="1333607" indent="0" algn="ctr">
              <a:buNone/>
              <a:defRPr sz="667"/>
            </a:lvl8pPr>
            <a:lvl9pPr marL="1524122" indent="0" algn="ctr">
              <a:buNone/>
              <a:defRPr sz="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6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8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6459" y="152141"/>
            <a:ext cx="2665527" cy="2421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9880" y="152141"/>
            <a:ext cx="7842056" cy="242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5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4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445" y="712393"/>
            <a:ext cx="10662107" cy="1188639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445" y="1912279"/>
            <a:ext cx="10662107" cy="625079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190515" indent="0">
              <a:buNone/>
              <a:defRPr sz="833">
                <a:solidFill>
                  <a:schemeClr val="tx1">
                    <a:tint val="75000"/>
                  </a:schemeClr>
                </a:solidFill>
              </a:defRPr>
            </a:lvl2pPr>
            <a:lvl3pPr marL="38103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3pPr>
            <a:lvl4pPr marL="571546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4pPr>
            <a:lvl5pPr marL="762061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5pPr>
            <a:lvl6pPr marL="952576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6pPr>
            <a:lvl7pPr marL="1143091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7pPr>
            <a:lvl8pPr marL="1333607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8pPr>
            <a:lvl9pPr marL="1524122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0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880" y="760676"/>
            <a:ext cx="5253792" cy="1813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193" y="760676"/>
            <a:ext cx="5253792" cy="1813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3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93" y="152137"/>
            <a:ext cx="10662107" cy="5523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495" y="700487"/>
            <a:ext cx="5229647" cy="343296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0515" indent="0">
              <a:buNone/>
              <a:defRPr sz="833" b="1"/>
            </a:lvl2pPr>
            <a:lvl3pPr marL="381030" indent="0">
              <a:buNone/>
              <a:defRPr sz="750" b="1"/>
            </a:lvl3pPr>
            <a:lvl4pPr marL="571546" indent="0">
              <a:buNone/>
              <a:defRPr sz="667" b="1"/>
            </a:lvl4pPr>
            <a:lvl5pPr marL="762061" indent="0">
              <a:buNone/>
              <a:defRPr sz="667" b="1"/>
            </a:lvl5pPr>
            <a:lvl6pPr marL="952576" indent="0">
              <a:buNone/>
              <a:defRPr sz="667" b="1"/>
            </a:lvl6pPr>
            <a:lvl7pPr marL="1143091" indent="0">
              <a:buNone/>
              <a:defRPr sz="667" b="1"/>
            </a:lvl7pPr>
            <a:lvl8pPr marL="1333607" indent="0">
              <a:buNone/>
              <a:defRPr sz="667" b="1"/>
            </a:lvl8pPr>
            <a:lvl9pPr marL="1524122" indent="0">
              <a:buNone/>
              <a:defRPr sz="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495" y="1043783"/>
            <a:ext cx="5229647" cy="1535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198" y="700487"/>
            <a:ext cx="5255402" cy="343296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0515" indent="0">
              <a:buNone/>
              <a:defRPr sz="833" b="1"/>
            </a:lvl2pPr>
            <a:lvl3pPr marL="381030" indent="0">
              <a:buNone/>
              <a:defRPr sz="750" b="1"/>
            </a:lvl3pPr>
            <a:lvl4pPr marL="571546" indent="0">
              <a:buNone/>
              <a:defRPr sz="667" b="1"/>
            </a:lvl4pPr>
            <a:lvl5pPr marL="762061" indent="0">
              <a:buNone/>
              <a:defRPr sz="667" b="1"/>
            </a:lvl5pPr>
            <a:lvl6pPr marL="952576" indent="0">
              <a:buNone/>
              <a:defRPr sz="667" b="1"/>
            </a:lvl6pPr>
            <a:lvl7pPr marL="1143091" indent="0">
              <a:buNone/>
              <a:defRPr sz="667" b="1"/>
            </a:lvl7pPr>
            <a:lvl8pPr marL="1333607" indent="0">
              <a:buNone/>
              <a:defRPr sz="667" b="1"/>
            </a:lvl8pPr>
            <a:lvl9pPr marL="1524122" indent="0">
              <a:buNone/>
              <a:defRPr sz="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198" y="1043783"/>
            <a:ext cx="5255402" cy="1535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8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9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89" y="190501"/>
            <a:ext cx="3987022" cy="666749"/>
          </a:xfrm>
        </p:spPr>
        <p:txBody>
          <a:bodyPr anchor="b"/>
          <a:lstStyle>
            <a:lvl1pPr>
              <a:defRPr sz="1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401" y="411432"/>
            <a:ext cx="6258194" cy="2030678"/>
          </a:xfrm>
        </p:spPr>
        <p:txBody>
          <a:bodyPr/>
          <a:lstStyle>
            <a:lvl1pPr>
              <a:defRPr sz="1333"/>
            </a:lvl1pPr>
            <a:lvl2pPr>
              <a:defRPr sz="1167"/>
            </a:lvl2pPr>
            <a:lvl3pPr>
              <a:defRPr sz="1000"/>
            </a:lvl3pPr>
            <a:lvl4pPr>
              <a:defRPr sz="833"/>
            </a:lvl4pPr>
            <a:lvl5pPr>
              <a:defRPr sz="833"/>
            </a:lvl5pPr>
            <a:lvl6pPr>
              <a:defRPr sz="833"/>
            </a:lvl6pPr>
            <a:lvl7pPr>
              <a:defRPr sz="833"/>
            </a:lvl7pPr>
            <a:lvl8pPr>
              <a:defRPr sz="833"/>
            </a:lvl8pPr>
            <a:lvl9pPr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489" y="857250"/>
            <a:ext cx="3987022" cy="1588163"/>
          </a:xfrm>
        </p:spPr>
        <p:txBody>
          <a:bodyPr/>
          <a:lstStyle>
            <a:lvl1pPr marL="0" indent="0">
              <a:buNone/>
              <a:defRPr sz="667"/>
            </a:lvl1pPr>
            <a:lvl2pPr marL="190515" indent="0">
              <a:buNone/>
              <a:defRPr sz="583"/>
            </a:lvl2pPr>
            <a:lvl3pPr marL="381030" indent="0">
              <a:buNone/>
              <a:defRPr sz="500"/>
            </a:lvl3pPr>
            <a:lvl4pPr marL="571546" indent="0">
              <a:buNone/>
              <a:defRPr sz="417"/>
            </a:lvl4pPr>
            <a:lvl5pPr marL="762061" indent="0">
              <a:buNone/>
              <a:defRPr sz="417"/>
            </a:lvl5pPr>
            <a:lvl6pPr marL="952576" indent="0">
              <a:buNone/>
              <a:defRPr sz="417"/>
            </a:lvl6pPr>
            <a:lvl7pPr marL="1143091" indent="0">
              <a:buNone/>
              <a:defRPr sz="417"/>
            </a:lvl7pPr>
            <a:lvl8pPr marL="1333607" indent="0">
              <a:buNone/>
              <a:defRPr sz="417"/>
            </a:lvl8pPr>
            <a:lvl9pPr marL="1524122" indent="0">
              <a:buNone/>
              <a:defRPr sz="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80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89" y="190501"/>
            <a:ext cx="3987022" cy="666749"/>
          </a:xfrm>
        </p:spPr>
        <p:txBody>
          <a:bodyPr anchor="b"/>
          <a:lstStyle>
            <a:lvl1pPr>
              <a:defRPr sz="1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5401" y="411432"/>
            <a:ext cx="6258194" cy="2030678"/>
          </a:xfrm>
        </p:spPr>
        <p:txBody>
          <a:bodyPr anchor="t"/>
          <a:lstStyle>
            <a:lvl1pPr marL="0" indent="0">
              <a:buNone/>
              <a:defRPr sz="1333"/>
            </a:lvl1pPr>
            <a:lvl2pPr marL="190515" indent="0">
              <a:buNone/>
              <a:defRPr sz="1167"/>
            </a:lvl2pPr>
            <a:lvl3pPr marL="381030" indent="0">
              <a:buNone/>
              <a:defRPr sz="1000"/>
            </a:lvl3pPr>
            <a:lvl4pPr marL="571546" indent="0">
              <a:buNone/>
              <a:defRPr sz="833"/>
            </a:lvl4pPr>
            <a:lvl5pPr marL="762061" indent="0">
              <a:buNone/>
              <a:defRPr sz="833"/>
            </a:lvl5pPr>
            <a:lvl6pPr marL="952576" indent="0">
              <a:buNone/>
              <a:defRPr sz="833"/>
            </a:lvl6pPr>
            <a:lvl7pPr marL="1143091" indent="0">
              <a:buNone/>
              <a:defRPr sz="833"/>
            </a:lvl7pPr>
            <a:lvl8pPr marL="1333607" indent="0">
              <a:buNone/>
              <a:defRPr sz="833"/>
            </a:lvl8pPr>
            <a:lvl9pPr marL="1524122" indent="0">
              <a:buNone/>
              <a:defRPr sz="8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489" y="857250"/>
            <a:ext cx="3987022" cy="1588163"/>
          </a:xfrm>
        </p:spPr>
        <p:txBody>
          <a:bodyPr/>
          <a:lstStyle>
            <a:lvl1pPr marL="0" indent="0">
              <a:buNone/>
              <a:defRPr sz="667"/>
            </a:lvl1pPr>
            <a:lvl2pPr marL="190515" indent="0">
              <a:buNone/>
              <a:defRPr sz="583"/>
            </a:lvl2pPr>
            <a:lvl3pPr marL="381030" indent="0">
              <a:buNone/>
              <a:defRPr sz="500"/>
            </a:lvl3pPr>
            <a:lvl4pPr marL="571546" indent="0">
              <a:buNone/>
              <a:defRPr sz="417"/>
            </a:lvl4pPr>
            <a:lvl5pPr marL="762061" indent="0">
              <a:buNone/>
              <a:defRPr sz="417"/>
            </a:lvl5pPr>
            <a:lvl6pPr marL="952576" indent="0">
              <a:buNone/>
              <a:defRPr sz="417"/>
            </a:lvl6pPr>
            <a:lvl7pPr marL="1143091" indent="0">
              <a:buNone/>
              <a:defRPr sz="417"/>
            </a:lvl7pPr>
            <a:lvl8pPr marL="1333607" indent="0">
              <a:buNone/>
              <a:defRPr sz="417"/>
            </a:lvl8pPr>
            <a:lvl9pPr marL="1524122" indent="0">
              <a:buNone/>
              <a:defRPr sz="4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9883" y="152137"/>
            <a:ext cx="10662107" cy="55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9883" y="760676"/>
            <a:ext cx="10662107" cy="1813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9880" y="2648483"/>
            <a:ext cx="2781419" cy="15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26C5-4814-4CBE-866A-6B497036D6E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4873" y="2648483"/>
            <a:ext cx="4172128" cy="15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0567" y="2648483"/>
            <a:ext cx="2781419" cy="15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3DB8-279A-4F6E-A248-7E02F2761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7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81030" rtl="0" eaLnBrk="1" latinLnBrk="0" hangingPunct="1">
        <a:lnSpc>
          <a:spcPct val="90000"/>
        </a:lnSpc>
        <a:spcBef>
          <a:spcPct val="0"/>
        </a:spcBef>
        <a:buNone/>
        <a:defRPr sz="1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258" indent="-95258" algn="l" defTabSz="38103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+mn-lt"/>
          <a:ea typeface="+mn-ea"/>
          <a:cs typeface="+mn-cs"/>
        </a:defRPr>
      </a:lvl1pPr>
      <a:lvl2pPr marL="285773" indent="-95258" algn="l" defTabSz="381030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76288" indent="-95258" algn="l" defTabSz="381030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833" kern="1200">
          <a:solidFill>
            <a:schemeClr val="tx1"/>
          </a:solidFill>
          <a:latin typeface="+mn-lt"/>
          <a:ea typeface="+mn-ea"/>
          <a:cs typeface="+mn-cs"/>
        </a:defRPr>
      </a:lvl3pPr>
      <a:lvl4pPr marL="666803" indent="-95258" algn="l" defTabSz="381030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57319" indent="-95258" algn="l" defTabSz="381030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047834" indent="-95258" algn="l" defTabSz="381030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238349" indent="-95258" algn="l" defTabSz="381030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428864" indent="-95258" algn="l" defTabSz="381030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619380" indent="-95258" algn="l" defTabSz="381030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103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190515" algn="l" defTabSz="38103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381030" algn="l" defTabSz="38103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571546" algn="l" defTabSz="38103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762061" algn="l" defTabSz="38103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952576" algn="l" defTabSz="38103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91" algn="l" defTabSz="38103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33607" algn="l" defTabSz="38103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24122" algn="l" defTabSz="381030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FC269-FB57-425A-98A9-B881142C43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5421" y="613142"/>
            <a:ext cx="1143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cs typeface="Arial" panose="020B0604020202020204" pitchFamily="34" charset="0"/>
              </a:rPr>
              <a:t>How to use these slides as e-mail signatures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choose a slide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insert your event details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select the relevant slide and “save as” in “jpeg” format. Choose “Just this slide” when prompted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insert the image into your e-mail signature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2E18D13-E5EF-DA60-E30F-39890DD6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017" y="88809"/>
            <a:ext cx="1583846" cy="10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ity with water and mountains in the background&#10;&#10;Description automatically generated">
            <a:extLst>
              <a:ext uri="{FF2B5EF4-FFF2-40B4-BE49-F238E27FC236}">
                <a16:creationId xmlns:a16="http://schemas.microsoft.com/office/drawing/2014/main" id="{58A69613-9B01-113A-0B45-336431E6E1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357104" cy="285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64F77A-DDF9-22D6-109C-EB7E9D8BD9A4}"/>
              </a:ext>
            </a:extLst>
          </p:cNvPr>
          <p:cNvSpPr txBox="1"/>
          <p:nvPr/>
        </p:nvSpPr>
        <p:spPr>
          <a:xfrm>
            <a:off x="354609" y="1935125"/>
            <a:ext cx="4936705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here</a:t>
            </a:r>
          </a:p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date or website here</a:t>
            </a:r>
          </a:p>
        </p:txBody>
      </p:sp>
    </p:spTree>
    <p:extLst>
      <p:ext uri="{BB962C8B-B14F-4D97-AF65-F5344CB8AC3E}">
        <p14:creationId xmlns:p14="http://schemas.microsoft.com/office/powerpoint/2010/main" val="221022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0B916-439B-3CA5-17DA-2D30525B2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train on a track&#10;&#10;Description automatically generated">
            <a:extLst>
              <a:ext uri="{FF2B5EF4-FFF2-40B4-BE49-F238E27FC236}">
                <a16:creationId xmlns:a16="http://schemas.microsoft.com/office/drawing/2014/main" id="{77533EB9-7A03-811C-139F-BCF35DE93B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357104" cy="285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1DD6B-B1E0-F870-CFCD-23065EA9F2A8}"/>
              </a:ext>
            </a:extLst>
          </p:cNvPr>
          <p:cNvSpPr txBox="1"/>
          <p:nvPr/>
        </p:nvSpPr>
        <p:spPr>
          <a:xfrm>
            <a:off x="354609" y="1935125"/>
            <a:ext cx="4936705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here</a:t>
            </a:r>
          </a:p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date or website here</a:t>
            </a:r>
          </a:p>
        </p:txBody>
      </p:sp>
    </p:spTree>
    <p:extLst>
      <p:ext uri="{BB962C8B-B14F-4D97-AF65-F5344CB8AC3E}">
        <p14:creationId xmlns:p14="http://schemas.microsoft.com/office/powerpoint/2010/main" val="336399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BDFBD-74D7-A4BE-CF4E-DBDF83BE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lot of windows&#10;&#10;Description automatically generated">
            <a:extLst>
              <a:ext uri="{FF2B5EF4-FFF2-40B4-BE49-F238E27FC236}">
                <a16:creationId xmlns:a16="http://schemas.microsoft.com/office/drawing/2014/main" id="{2843559A-6975-4C5C-A81C-91C4A8D13E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6"/>
            <a:ext cx="12467967" cy="2883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243E9D-9F5A-9F0E-DE51-6113D70E427B}"/>
              </a:ext>
            </a:extLst>
          </p:cNvPr>
          <p:cNvSpPr txBox="1"/>
          <p:nvPr/>
        </p:nvSpPr>
        <p:spPr>
          <a:xfrm>
            <a:off x="354609" y="1935125"/>
            <a:ext cx="4936705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here</a:t>
            </a:r>
          </a:p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date or website here</a:t>
            </a:r>
          </a:p>
        </p:txBody>
      </p:sp>
    </p:spTree>
    <p:extLst>
      <p:ext uri="{BB962C8B-B14F-4D97-AF65-F5344CB8AC3E}">
        <p14:creationId xmlns:p14="http://schemas.microsoft.com/office/powerpoint/2010/main" val="50261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B2524-BE52-1EF8-5C78-87DD6D30D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walking in front of a building&#10;&#10;Description automatically generated">
            <a:extLst>
              <a:ext uri="{FF2B5EF4-FFF2-40B4-BE49-F238E27FC236}">
                <a16:creationId xmlns:a16="http://schemas.microsoft.com/office/drawing/2014/main" id="{E64E90F3-CF3E-53EA-1C7C-2325FCD548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357104" cy="285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88FBD9-7FEE-659A-D589-F27104BE6A27}"/>
              </a:ext>
            </a:extLst>
          </p:cNvPr>
          <p:cNvSpPr txBox="1"/>
          <p:nvPr/>
        </p:nvSpPr>
        <p:spPr>
          <a:xfrm>
            <a:off x="354609" y="1935125"/>
            <a:ext cx="4936705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here</a:t>
            </a:r>
          </a:p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date or website here</a:t>
            </a:r>
          </a:p>
        </p:txBody>
      </p:sp>
    </p:spTree>
    <p:extLst>
      <p:ext uri="{BB962C8B-B14F-4D97-AF65-F5344CB8AC3E}">
        <p14:creationId xmlns:p14="http://schemas.microsoft.com/office/powerpoint/2010/main" val="258764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10C50-26FA-A918-94E5-E4F8FE8C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next to water&#10;&#10;Description automatically generated">
            <a:extLst>
              <a:ext uri="{FF2B5EF4-FFF2-40B4-BE49-F238E27FC236}">
                <a16:creationId xmlns:a16="http://schemas.microsoft.com/office/drawing/2014/main" id="{1A65E0DD-61FA-A1C9-EAE0-26BAC2AB16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359482" cy="2858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0D1D8C-074B-D8DB-0C33-8CB528385C8F}"/>
              </a:ext>
            </a:extLst>
          </p:cNvPr>
          <p:cNvSpPr txBox="1"/>
          <p:nvPr/>
        </p:nvSpPr>
        <p:spPr>
          <a:xfrm>
            <a:off x="354609" y="1935125"/>
            <a:ext cx="4936705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here</a:t>
            </a:r>
          </a:p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date or website here</a:t>
            </a:r>
          </a:p>
        </p:txBody>
      </p:sp>
    </p:spTree>
    <p:extLst>
      <p:ext uri="{BB962C8B-B14F-4D97-AF65-F5344CB8AC3E}">
        <p14:creationId xmlns:p14="http://schemas.microsoft.com/office/powerpoint/2010/main" val="131356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2852D-6769-17BC-D7D0-A45BD72BF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with a suitcase&#10;&#10;Description automatically generated">
            <a:extLst>
              <a:ext uri="{FF2B5EF4-FFF2-40B4-BE49-F238E27FC236}">
                <a16:creationId xmlns:a16="http://schemas.microsoft.com/office/drawing/2014/main" id="{55BD9BD2-9993-EAC0-5D17-4696FFA38C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359482" cy="2858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997B24-6535-60E0-BF0B-88B093C004E8}"/>
              </a:ext>
            </a:extLst>
          </p:cNvPr>
          <p:cNvSpPr txBox="1"/>
          <p:nvPr/>
        </p:nvSpPr>
        <p:spPr>
          <a:xfrm>
            <a:off x="354609" y="1935125"/>
            <a:ext cx="4936705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name here</a:t>
            </a:r>
          </a:p>
          <a:p>
            <a:r>
              <a:rPr lang="en-NZ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date or website here</a:t>
            </a:r>
          </a:p>
        </p:txBody>
      </p:sp>
    </p:spTree>
    <p:extLst>
      <p:ext uri="{BB962C8B-B14F-4D97-AF65-F5344CB8AC3E}">
        <p14:creationId xmlns:p14="http://schemas.microsoft.com/office/powerpoint/2010/main" val="2118949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8F77E14B058043A8172F77B7153BEF" ma:contentTypeVersion="18" ma:contentTypeDescription="Create a new document." ma:contentTypeScope="" ma:versionID="a85c25829dce7316613f760ff0fa6089">
  <xsd:schema xmlns:xsd="http://www.w3.org/2001/XMLSchema" xmlns:xs="http://www.w3.org/2001/XMLSchema" xmlns:p="http://schemas.microsoft.com/office/2006/metadata/properties" xmlns:ns2="f49eab39-9ca2-468d-a344-efea45f68b8a" xmlns:ns3="be12b0ca-6c2b-4d77-abac-630fae7a893a" targetNamespace="http://schemas.microsoft.com/office/2006/metadata/properties" ma:root="true" ma:fieldsID="fb8797e18e11357a93b52fd07a8721d5" ns2:_="" ns3:_="">
    <xsd:import namespace="f49eab39-9ca2-468d-a344-efea45f68b8a"/>
    <xsd:import namespace="be12b0ca-6c2b-4d77-abac-630fae7a89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eab39-9ca2-468d-a344-efea45f68b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8140ce-d134-451d-a633-8d753fa889d0}" ma:internalName="TaxCatchAll" ma:showField="CatchAllData" ma:web="f49eab39-9ca2-468d-a344-efea45f68b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2b0ca-6c2b-4d77-abac-630fae7a89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9a91610-bef5-4e10-b019-04cc4c5d8f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12b0ca-6c2b-4d77-abac-630fae7a893a">
      <Terms xmlns="http://schemas.microsoft.com/office/infopath/2007/PartnerControls"/>
    </lcf76f155ced4ddcb4097134ff3c332f>
    <TaxCatchAll xmlns="f49eab39-9ca2-468d-a344-efea45f68b8a" xsi:nil="true"/>
  </documentManagement>
</p:properties>
</file>

<file path=customXml/itemProps1.xml><?xml version="1.0" encoding="utf-8"?>
<ds:datastoreItem xmlns:ds="http://schemas.openxmlformats.org/officeDocument/2006/customXml" ds:itemID="{5BCA5063-CE49-40E5-8CD2-D7A84B202D3A}"/>
</file>

<file path=customXml/itemProps2.xml><?xml version="1.0" encoding="utf-8"?>
<ds:datastoreItem xmlns:ds="http://schemas.openxmlformats.org/officeDocument/2006/customXml" ds:itemID="{5E6B8FAD-C8A9-4B19-869A-226A04CB23DC}"/>
</file>

<file path=customXml/itemProps3.xml><?xml version="1.0" encoding="utf-8"?>
<ds:datastoreItem xmlns:ds="http://schemas.openxmlformats.org/officeDocument/2006/customXml" ds:itemID="{048FA0E5-5B01-49DB-80E3-6F0EB0E57BFD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3396</TotalTime>
  <Words>93</Words>
  <Application>Microsoft Macintosh PowerPoint</Application>
  <PresentationFormat>Custom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 VH</dc:creator>
  <cp:lastModifiedBy>Simone Lam</cp:lastModifiedBy>
  <cp:revision>49</cp:revision>
  <dcterms:created xsi:type="dcterms:W3CDTF">2021-05-17T13:31:14Z</dcterms:created>
  <dcterms:modified xsi:type="dcterms:W3CDTF">2024-10-30T03:33:01Z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0x0101003E8F77E14B058043A8172F77B7153BEF</vt:lpwstr>
  </property>
</Properties>
</file>