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1" r:id="rId3"/>
    <p:sldId id="273" r:id="rId4"/>
    <p:sldId id="269" r:id="rId5"/>
    <p:sldId id="272" r:id="rId6"/>
    <p:sldId id="270" r:id="rId7"/>
    <p:sldId id="274" r:id="rId8"/>
    <p:sldId id="275" r:id="rId9"/>
  </p:sldIdLst>
  <p:sldSz cx="7772400" cy="960438"/>
  <p:notesSz cx="6858000" cy="9144000"/>
  <p:defaultTextStyle>
    <a:defPPr>
      <a:defRPr lang="en-US"/>
    </a:defPPr>
    <a:lvl1pPr marL="0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1pPr>
    <a:lvl2pPr marL="262268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2pPr>
    <a:lvl3pPr marL="524535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3pPr>
    <a:lvl4pPr marL="786803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4pPr>
    <a:lvl5pPr marL="1049072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5pPr>
    <a:lvl6pPr marL="1311338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6pPr>
    <a:lvl7pPr marL="1573607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7pPr>
    <a:lvl8pPr marL="1835873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8pPr>
    <a:lvl9pPr marL="2098142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" id="{63E92524-246A-4AE4-85E0-F3028EC01FB7}">
          <p14:sldIdLst>
            <p14:sldId id="261"/>
          </p14:sldIdLst>
        </p14:section>
        <p14:section name="Editable Templates - Internal" id="{84C18333-5ADE-4998-A73B-1E6610EC624B}">
          <p14:sldIdLst>
            <p14:sldId id="271"/>
            <p14:sldId id="273"/>
            <p14:sldId id="269"/>
            <p14:sldId id="272"/>
            <p14:sldId id="270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s VH" initials="ZV" lastIdx="1" clrIdx="0">
    <p:extLst>
      <p:ext uri="{19B8F6BF-5375-455C-9EA6-DF929625EA0E}">
        <p15:presenceInfo xmlns:p15="http://schemas.microsoft.com/office/powerpoint/2012/main" userId="d201c191c21634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2" autoAdjust="0"/>
    <p:restoredTop sz="94660"/>
  </p:normalViewPr>
  <p:slideViewPr>
    <p:cSldViewPr snapToGrid="0" showGuides="1">
      <p:cViewPr varScale="1">
        <p:scale>
          <a:sx n="148" d="100"/>
          <a:sy n="148" d="100"/>
        </p:scale>
        <p:origin x="126" y="1938"/>
      </p:cViewPr>
      <p:guideLst>
        <p:guide orient="horz" pos="303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57184"/>
            <a:ext cx="5829300" cy="334375"/>
          </a:xfrm>
        </p:spPr>
        <p:txBody>
          <a:bodyPr anchor="b"/>
          <a:lstStyle>
            <a:lvl1pPr algn="ctr">
              <a:defRPr sz="2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04453"/>
            <a:ext cx="5829300" cy="231884"/>
          </a:xfrm>
        </p:spPr>
        <p:txBody>
          <a:bodyPr/>
          <a:lstStyle>
            <a:lvl1pPr marL="0" indent="0" algn="ctr">
              <a:buNone/>
              <a:defRPr sz="1000"/>
            </a:lvl1pPr>
            <a:lvl2pPr marL="190527" indent="0" algn="ctr">
              <a:buNone/>
              <a:defRPr sz="833"/>
            </a:lvl2pPr>
            <a:lvl3pPr marL="381056" indent="0" algn="ctr">
              <a:buNone/>
              <a:defRPr sz="750"/>
            </a:lvl3pPr>
            <a:lvl4pPr marL="571584" indent="0" algn="ctr">
              <a:buNone/>
              <a:defRPr sz="667"/>
            </a:lvl4pPr>
            <a:lvl5pPr marL="762112" indent="0" algn="ctr">
              <a:buNone/>
              <a:defRPr sz="667"/>
            </a:lvl5pPr>
            <a:lvl6pPr marL="952639" indent="0" algn="ctr">
              <a:buNone/>
              <a:defRPr sz="667"/>
            </a:lvl6pPr>
            <a:lvl7pPr marL="1143168" indent="0" algn="ctr">
              <a:buNone/>
              <a:defRPr sz="667"/>
            </a:lvl7pPr>
            <a:lvl8pPr marL="1333696" indent="0" algn="ctr">
              <a:buNone/>
              <a:defRPr sz="667"/>
            </a:lvl8pPr>
            <a:lvl9pPr marL="1524224" indent="0" algn="ctr">
              <a:buNone/>
              <a:defRPr sz="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1136"/>
            <a:ext cx="1675924" cy="8139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4" y="51136"/>
            <a:ext cx="4930616" cy="8139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8" y="239444"/>
            <a:ext cx="6703696" cy="399514"/>
          </a:xfrm>
        </p:spPr>
        <p:txBody>
          <a:bodyPr anchor="b"/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8" y="642739"/>
            <a:ext cx="6703696" cy="210096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190527" indent="0">
              <a:buNone/>
              <a:defRPr sz="833">
                <a:solidFill>
                  <a:schemeClr val="tx1">
                    <a:tint val="75000"/>
                  </a:schemeClr>
                </a:solidFill>
              </a:defRPr>
            </a:lvl2pPr>
            <a:lvl3pPr marL="381056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571584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4pPr>
            <a:lvl5pPr marL="762112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5pPr>
            <a:lvl6pPr marL="952639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6pPr>
            <a:lvl7pPr marL="1143168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7pPr>
            <a:lvl8pPr marL="1333696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8pPr>
            <a:lvl9pPr marL="1524224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0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4" y="255672"/>
            <a:ext cx="3303270" cy="609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7" y="255672"/>
            <a:ext cx="3303270" cy="609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8" y="51135"/>
            <a:ext cx="6703696" cy="185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70" y="235442"/>
            <a:ext cx="3288089" cy="115386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527" indent="0">
              <a:buNone/>
              <a:defRPr sz="833" b="1"/>
            </a:lvl2pPr>
            <a:lvl3pPr marL="381056" indent="0">
              <a:buNone/>
              <a:defRPr sz="750" b="1"/>
            </a:lvl3pPr>
            <a:lvl4pPr marL="571584" indent="0">
              <a:buNone/>
              <a:defRPr sz="667" b="1"/>
            </a:lvl4pPr>
            <a:lvl5pPr marL="762112" indent="0">
              <a:buNone/>
              <a:defRPr sz="667" b="1"/>
            </a:lvl5pPr>
            <a:lvl6pPr marL="952639" indent="0">
              <a:buNone/>
              <a:defRPr sz="667" b="1"/>
            </a:lvl6pPr>
            <a:lvl7pPr marL="1143168" indent="0">
              <a:buNone/>
              <a:defRPr sz="667" b="1"/>
            </a:lvl7pPr>
            <a:lvl8pPr marL="1333696" indent="0">
              <a:buNone/>
              <a:defRPr sz="667" b="1"/>
            </a:lvl8pPr>
            <a:lvl9pPr marL="1524224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70" y="350829"/>
            <a:ext cx="3288089" cy="51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81" y="235442"/>
            <a:ext cx="3304282" cy="115386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527" indent="0">
              <a:buNone/>
              <a:defRPr sz="833" b="1"/>
            </a:lvl2pPr>
            <a:lvl3pPr marL="381056" indent="0">
              <a:buNone/>
              <a:defRPr sz="750" b="1"/>
            </a:lvl3pPr>
            <a:lvl4pPr marL="571584" indent="0">
              <a:buNone/>
              <a:defRPr sz="667" b="1"/>
            </a:lvl4pPr>
            <a:lvl5pPr marL="762112" indent="0">
              <a:buNone/>
              <a:defRPr sz="667" b="1"/>
            </a:lvl5pPr>
            <a:lvl6pPr marL="952639" indent="0">
              <a:buNone/>
              <a:defRPr sz="667" b="1"/>
            </a:lvl6pPr>
            <a:lvl7pPr marL="1143168" indent="0">
              <a:buNone/>
              <a:defRPr sz="667" b="1"/>
            </a:lvl7pPr>
            <a:lvl8pPr marL="1333696" indent="0">
              <a:buNone/>
              <a:defRPr sz="667" b="1"/>
            </a:lvl8pPr>
            <a:lvl9pPr marL="1524224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81" y="350829"/>
            <a:ext cx="3304282" cy="51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8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4029"/>
            <a:ext cx="2506801" cy="224102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3" y="138288"/>
            <a:ext cx="3934778" cy="682533"/>
          </a:xfrm>
        </p:spPr>
        <p:txBody>
          <a:bodyPr/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833"/>
            </a:lvl4pPr>
            <a:lvl5pPr>
              <a:defRPr sz="833"/>
            </a:lvl5pPr>
            <a:lvl6pPr>
              <a:defRPr sz="833"/>
            </a:lvl6pPr>
            <a:lvl7pPr>
              <a:defRPr sz="833"/>
            </a:lvl7pPr>
            <a:lvl8pPr>
              <a:defRPr sz="833"/>
            </a:lvl8pPr>
            <a:lvl9pPr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288133"/>
            <a:ext cx="2506801" cy="533799"/>
          </a:xfrm>
        </p:spPr>
        <p:txBody>
          <a:bodyPr/>
          <a:lstStyle>
            <a:lvl1pPr marL="0" indent="0">
              <a:buNone/>
              <a:defRPr sz="667"/>
            </a:lvl1pPr>
            <a:lvl2pPr marL="190527" indent="0">
              <a:buNone/>
              <a:defRPr sz="583"/>
            </a:lvl2pPr>
            <a:lvl3pPr marL="381056" indent="0">
              <a:buNone/>
              <a:defRPr sz="500"/>
            </a:lvl3pPr>
            <a:lvl4pPr marL="571584" indent="0">
              <a:buNone/>
              <a:defRPr sz="417"/>
            </a:lvl4pPr>
            <a:lvl5pPr marL="762112" indent="0">
              <a:buNone/>
              <a:defRPr sz="417"/>
            </a:lvl5pPr>
            <a:lvl6pPr marL="952639" indent="0">
              <a:buNone/>
              <a:defRPr sz="417"/>
            </a:lvl6pPr>
            <a:lvl7pPr marL="1143168" indent="0">
              <a:buNone/>
              <a:defRPr sz="417"/>
            </a:lvl7pPr>
            <a:lvl8pPr marL="1333696" indent="0">
              <a:buNone/>
              <a:defRPr sz="417"/>
            </a:lvl8pPr>
            <a:lvl9pPr marL="1524224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0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4029"/>
            <a:ext cx="2506801" cy="224102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3" y="138288"/>
            <a:ext cx="3934778" cy="682533"/>
          </a:xfrm>
        </p:spPr>
        <p:txBody>
          <a:bodyPr anchor="t"/>
          <a:lstStyle>
            <a:lvl1pPr marL="0" indent="0">
              <a:buNone/>
              <a:defRPr sz="1333"/>
            </a:lvl1pPr>
            <a:lvl2pPr marL="190527" indent="0">
              <a:buNone/>
              <a:defRPr sz="1167"/>
            </a:lvl2pPr>
            <a:lvl3pPr marL="381056" indent="0">
              <a:buNone/>
              <a:defRPr sz="1000"/>
            </a:lvl3pPr>
            <a:lvl4pPr marL="571584" indent="0">
              <a:buNone/>
              <a:defRPr sz="833"/>
            </a:lvl4pPr>
            <a:lvl5pPr marL="762112" indent="0">
              <a:buNone/>
              <a:defRPr sz="833"/>
            </a:lvl5pPr>
            <a:lvl6pPr marL="952639" indent="0">
              <a:buNone/>
              <a:defRPr sz="833"/>
            </a:lvl6pPr>
            <a:lvl7pPr marL="1143168" indent="0">
              <a:buNone/>
              <a:defRPr sz="833"/>
            </a:lvl7pPr>
            <a:lvl8pPr marL="1333696" indent="0">
              <a:buNone/>
              <a:defRPr sz="833"/>
            </a:lvl8pPr>
            <a:lvl9pPr marL="1524224" indent="0">
              <a:buNone/>
              <a:defRPr sz="8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288133"/>
            <a:ext cx="2506801" cy="533799"/>
          </a:xfrm>
        </p:spPr>
        <p:txBody>
          <a:bodyPr/>
          <a:lstStyle>
            <a:lvl1pPr marL="0" indent="0">
              <a:buNone/>
              <a:defRPr sz="667"/>
            </a:lvl1pPr>
            <a:lvl2pPr marL="190527" indent="0">
              <a:buNone/>
              <a:defRPr sz="583"/>
            </a:lvl2pPr>
            <a:lvl3pPr marL="381056" indent="0">
              <a:buNone/>
              <a:defRPr sz="500"/>
            </a:lvl3pPr>
            <a:lvl4pPr marL="571584" indent="0">
              <a:buNone/>
              <a:defRPr sz="417"/>
            </a:lvl4pPr>
            <a:lvl5pPr marL="762112" indent="0">
              <a:buNone/>
              <a:defRPr sz="417"/>
            </a:lvl5pPr>
            <a:lvl6pPr marL="952639" indent="0">
              <a:buNone/>
              <a:defRPr sz="417"/>
            </a:lvl6pPr>
            <a:lvl7pPr marL="1143168" indent="0">
              <a:buNone/>
              <a:defRPr sz="417"/>
            </a:lvl7pPr>
            <a:lvl8pPr marL="1333696" indent="0">
              <a:buNone/>
              <a:defRPr sz="417"/>
            </a:lvl8pPr>
            <a:lvl9pPr marL="1524224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5" y="51135"/>
            <a:ext cx="6703696" cy="18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5" y="255672"/>
            <a:ext cx="6703696" cy="60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4" y="890186"/>
            <a:ext cx="1748790" cy="51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26C5-4814-4CBE-866A-6B497036D6E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10" y="890186"/>
            <a:ext cx="2623186" cy="51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890186"/>
            <a:ext cx="1748790" cy="51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1056" rtl="0" eaLnBrk="1" latinLnBrk="0" hangingPunct="1">
        <a:lnSpc>
          <a:spcPct val="90000"/>
        </a:lnSpc>
        <a:spcBef>
          <a:spcPct val="0"/>
        </a:spcBef>
        <a:buNone/>
        <a:defRPr sz="1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264" indent="-95264" algn="l" defTabSz="38105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1pPr>
      <a:lvl2pPr marL="285793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6320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833" kern="1200">
          <a:solidFill>
            <a:schemeClr val="tx1"/>
          </a:solidFill>
          <a:latin typeface="+mn-lt"/>
          <a:ea typeface="+mn-ea"/>
          <a:cs typeface="+mn-cs"/>
        </a:defRPr>
      </a:lvl3pPr>
      <a:lvl4pPr marL="666848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57376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47904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238432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428959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619489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90527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381056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71584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62112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52639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3168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33696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24224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FC269-FB57-425A-98A9-B881142C4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4839" y="111349"/>
            <a:ext cx="588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How to use these slides</a:t>
            </a:r>
          </a:p>
          <a:p>
            <a:pPr marL="342923" indent="-342923">
              <a:buFontTx/>
              <a:buChar char="-"/>
            </a:pPr>
            <a:r>
              <a:rPr lang="en-GB" sz="105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choose a slide</a:t>
            </a:r>
          </a:p>
          <a:p>
            <a:pPr marL="342923" indent="-342923">
              <a:buFontTx/>
              <a:buChar char="-"/>
            </a:pPr>
            <a:r>
              <a:rPr lang="en-GB" sz="105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insert your event details</a:t>
            </a:r>
          </a:p>
          <a:p>
            <a:pPr marL="342923" indent="-342923">
              <a:buFontTx/>
              <a:buChar char="-"/>
            </a:pPr>
            <a:r>
              <a:rPr lang="en-GB" sz="105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select the slide and “save as” in “jpeg” format. Choose “Just this slide” when prompted)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BE77B-7706-AAD1-C985-36B0CDA4A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75" y="-1"/>
            <a:ext cx="814225" cy="6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8208F2-984B-68B8-EA90-624BD4A72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84" r="17026" b="16329"/>
          <a:stretch/>
        </p:blipFill>
        <p:spPr>
          <a:xfrm>
            <a:off x="5236603" y="0"/>
            <a:ext cx="2535798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39DDD-D91C-43EF-A7FB-572738EA20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99C7F-41A5-1234-0B52-C3E6014CA6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21029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boats in it and buildings around it&#10;&#10;Description automatically generated with medium confidence">
            <a:extLst>
              <a:ext uri="{FF2B5EF4-FFF2-40B4-BE49-F238E27FC236}">
                <a16:creationId xmlns:a16="http://schemas.microsoft.com/office/drawing/2014/main" id="{69499C15-EF54-5637-5EDA-42675D20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 b="24739"/>
          <a:stretch/>
        </p:blipFill>
        <p:spPr>
          <a:xfrm>
            <a:off x="5236602" y="1"/>
            <a:ext cx="2535798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19665-9D38-9F3F-7DFD-B6888B32B95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3BBE2-F37D-F737-247B-9552CDB3F3E6}"/>
              </a:ext>
            </a:extLst>
          </p:cNvPr>
          <p:cNvSpPr txBox="1"/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43824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F6EE9-F85E-56E2-590E-33C84E5EC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8" b="4529"/>
          <a:stretch/>
        </p:blipFill>
        <p:spPr>
          <a:xfrm>
            <a:off x="5506677" y="1"/>
            <a:ext cx="2265723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5BE15-BF03-D5B4-3389-DC61244BB1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C438D-4CE7-8AF1-40BF-8AF1DEDAF186}"/>
              </a:ext>
            </a:extLst>
          </p:cNvPr>
          <p:cNvSpPr txBox="1"/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09893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rectangular object with a black outline&#10;&#10;Description automatically generated with medium confidence">
            <a:extLst>
              <a:ext uri="{FF2B5EF4-FFF2-40B4-BE49-F238E27FC236}">
                <a16:creationId xmlns:a16="http://schemas.microsoft.com/office/drawing/2014/main" id="{9A7198B9-4179-AC32-281B-DF9CBE1CF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" y="0"/>
            <a:ext cx="7750369" cy="960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C444F-F7A2-837C-82EE-7E38EEA1BDB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7C809-FE9D-0F96-C606-630C3C326EE6}"/>
              </a:ext>
            </a:extLst>
          </p:cNvPr>
          <p:cNvSpPr txBox="1"/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3293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rectangular object with a black outline&#10;&#10;Description automatically generated with medium confidence">
            <a:extLst>
              <a:ext uri="{FF2B5EF4-FFF2-40B4-BE49-F238E27FC236}">
                <a16:creationId xmlns:a16="http://schemas.microsoft.com/office/drawing/2014/main" id="{D6E51EB6-BCA2-A9A3-DAA7-742A317AE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399" cy="960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9ECB0-C84B-7901-AE65-CCB39183B5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A9786-E7F9-2606-FCD4-9F6C94C79459}"/>
              </a:ext>
            </a:extLst>
          </p:cNvPr>
          <p:cNvSpPr txBox="1"/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789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rectangular object with a black outline&#10;&#10;Description automatically generated with medium confidence">
            <a:extLst>
              <a:ext uri="{FF2B5EF4-FFF2-40B4-BE49-F238E27FC236}">
                <a16:creationId xmlns:a16="http://schemas.microsoft.com/office/drawing/2014/main" id="{769429F6-6234-069E-3E44-E5DC9F0CC8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399" cy="960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6A49B-57AE-A533-7227-2011F3F7C9E2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877C1F-34CE-1FE2-F4CF-134B50659A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56C84B-3AE9-39EC-6D63-6918779024EC}"/>
              </a:ext>
            </a:extLst>
          </p:cNvPr>
          <p:cNvSpPr txBox="1"/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314699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rectangular object with a black outline&#10;&#10;Description automatically generated with medium confidence">
            <a:extLst>
              <a:ext uri="{FF2B5EF4-FFF2-40B4-BE49-F238E27FC236}">
                <a16:creationId xmlns:a16="http://schemas.microsoft.com/office/drawing/2014/main" id="{DD51E6D0-2293-C297-6C66-64B863A8C1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399" cy="960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5E8D4-7C99-A09C-8695-8DC460599234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AFA87E-1DD6-DC43-D40E-BBA4E8D29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CABCAF-88BD-17EB-3D5B-68FE7E6406B5}"/>
              </a:ext>
            </a:extLst>
          </p:cNvPr>
          <p:cNvSpPr txBox="1"/>
          <p:nvPr/>
        </p:nvSpPr>
        <p:spPr>
          <a:xfrm>
            <a:off x="2865308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0048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3410</TotalTime>
  <Words>161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 VH</dc:creator>
  <cp:lastModifiedBy>Cristhian Arancibia</cp:lastModifiedBy>
  <cp:revision>50</cp:revision>
  <dcterms:created xsi:type="dcterms:W3CDTF">2021-05-17T13:31:14Z</dcterms:created>
  <dcterms:modified xsi:type="dcterms:W3CDTF">2023-08-15T21:00:37Z</dcterms:modified>
</cp:coreProperties>
</file>