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24282400" cy="3009900"/>
  <p:notesSz cx="6858000" cy="9144000"/>
  <p:embeddedFontLst>
    <p:embeddedFont>
      <p:font typeface="Arial Bold" charset="1" panose="020B080202020202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084"/>
            <a:ext cx="24305587" cy="3007816"/>
          </a:xfrm>
          <a:custGeom>
            <a:avLst/>
            <a:gdLst/>
            <a:ahLst/>
            <a:cxnLst/>
            <a:rect r="r" b="b" t="t" l="l"/>
            <a:pathLst>
              <a:path h="3007816" w="24305587">
                <a:moveTo>
                  <a:pt x="0" y="0"/>
                </a:moveTo>
                <a:lnTo>
                  <a:pt x="24305587" y="0"/>
                </a:lnTo>
                <a:lnTo>
                  <a:pt x="24305587" y="3007816"/>
                </a:lnTo>
                <a:lnTo>
                  <a:pt x="0" y="3007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781237" y="886867"/>
            <a:ext cx="5971580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b="true" sz="3600" spc="53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Event name here</a:t>
            </a:r>
          </a:p>
          <a:p>
            <a:pPr algn="r">
              <a:lnSpc>
                <a:spcPts val="4320"/>
              </a:lnSpc>
            </a:pPr>
            <a:r>
              <a:rPr lang="en-US" b="true" sz="3600" spc="53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Event date or website here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288750" cy="3009900"/>
          </a:xfrm>
          <a:custGeom>
            <a:avLst/>
            <a:gdLst/>
            <a:ahLst/>
            <a:cxnLst/>
            <a:rect r="r" b="b" t="t" l="l"/>
            <a:pathLst>
              <a:path h="3009900" w="24288750">
                <a:moveTo>
                  <a:pt x="0" y="0"/>
                </a:moveTo>
                <a:lnTo>
                  <a:pt x="24288750" y="0"/>
                </a:lnTo>
                <a:lnTo>
                  <a:pt x="24288750" y="3009900"/>
                </a:lnTo>
                <a:lnTo>
                  <a:pt x="0" y="300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3" t="-455" r="-341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781237" y="886867"/>
            <a:ext cx="5971580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b="true" sz="3600" spc="53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Event name here</a:t>
            </a:r>
          </a:p>
          <a:p>
            <a:pPr algn="r">
              <a:lnSpc>
                <a:spcPts val="4320"/>
              </a:lnSpc>
            </a:pPr>
            <a:r>
              <a:rPr lang="en-US" b="true" sz="3600" spc="53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Event date or website here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084"/>
            <a:ext cx="24305587" cy="3007816"/>
          </a:xfrm>
          <a:custGeom>
            <a:avLst/>
            <a:gdLst/>
            <a:ahLst/>
            <a:cxnLst/>
            <a:rect r="r" b="b" t="t" l="l"/>
            <a:pathLst>
              <a:path h="3007816" w="24305587">
                <a:moveTo>
                  <a:pt x="0" y="0"/>
                </a:moveTo>
                <a:lnTo>
                  <a:pt x="24305587" y="0"/>
                </a:lnTo>
                <a:lnTo>
                  <a:pt x="24305587" y="3007816"/>
                </a:lnTo>
                <a:lnTo>
                  <a:pt x="0" y="3007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781237" y="886867"/>
            <a:ext cx="5971580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b="true" sz="3600" spc="53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Event name here</a:t>
            </a:r>
          </a:p>
          <a:p>
            <a:pPr algn="r">
              <a:lnSpc>
                <a:spcPts val="4320"/>
              </a:lnSpc>
            </a:pPr>
            <a:r>
              <a:rPr lang="en-US" b="true" sz="3600" spc="53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Event date or website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DAGVk1pAubc</dc:identifier>
  <dcterms:modified xsi:type="dcterms:W3CDTF">2011-08-01T06:04:30Z</dcterms:modified>
  <cp:revision>1</cp:revision>
  <dc:title>Leaderboard Template_2025 update</dc:title>
</cp:coreProperties>
</file>