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56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ad Me" id="{E3D58070-1BD7-4205-B04D-E0025B6BBB5A}">
          <p14:sldIdLst>
            <p14:sldId id="262"/>
          </p14:sldIdLst>
        </p14:section>
        <p14:section name="Registration Templates" id="{40871A6A-31D0-43EA-B058-05160385AA5B}">
          <p14:sldIdLst>
            <p14:sldId id="256"/>
            <p14:sldId id="263"/>
            <p14:sldId id="264"/>
            <p14:sldId id="265"/>
          </p14:sldIdLst>
        </p14:section>
        <p14:section name="Accommodation" id="{2341833A-2A8B-4F17-8BEB-73E2B44122CD}">
          <p14:sldIdLst>
            <p14:sldId id="266"/>
            <p14:sldId id="267"/>
          </p14:sldIdLst>
        </p14:section>
        <p14:section name="Conference App" id="{BF27B4AC-8D11-4892-ADDB-4076EC97E41F}">
          <p14:sldIdLst>
            <p14:sldId id="268"/>
            <p14:sldId id="269"/>
            <p14:sldId id="270"/>
          </p14:sldIdLst>
        </p14:section>
        <p14:section name="Dietary Preferences" id="{6FA68712-A6F0-4718-BFFC-B96DE45B2688}">
          <p14:sldIdLst>
            <p14:sldId id="271"/>
            <p14:sldId id="272"/>
          </p14:sldIdLst>
        </p14:section>
        <p14:section name="Flights" id="{71EC4FFD-AD51-461B-9316-B6A5872A4A67}">
          <p14:sldIdLst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1C0613-CBBF-45BB-B86E-5B99D888AAF7}" v="84" dt="2022-11-28T22:55:11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52" d="100"/>
          <a:sy n="52" d="100"/>
        </p:scale>
        <p:origin x="212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892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083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632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63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826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909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5010150"/>
            <a:ext cx="5831087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867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81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021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566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94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AFD26-36FE-43C3-88FA-F1FCE1A9F5A7}" type="datetimeFigureOut">
              <a:rPr lang="en-NZ" smtClean="0"/>
              <a:t>30/10/24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FBE2-BE81-4E6C-BB9B-41BC2DF2B75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975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usinessEvents@WellingtonNZ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FC269-FB57-425A-98A9-B881142C43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0472" y="1250306"/>
            <a:ext cx="10961528" cy="747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67" b="1" dirty="0">
                <a:latin typeface="+mj-lt"/>
                <a:cs typeface="Arial" panose="020B0604020202020204" pitchFamily="34" charset="0"/>
              </a:rPr>
              <a:t>Below are a number of professionally designed social media tiles with editable text to promote your conference in Wellington.</a:t>
            </a:r>
          </a:p>
          <a:p>
            <a:endParaRPr lang="en-GB" sz="4267" b="1" dirty="0">
              <a:latin typeface="+mj-lt"/>
              <a:cs typeface="Arial" panose="020B0604020202020204" pitchFamily="34" charset="0"/>
            </a:endParaRPr>
          </a:p>
          <a:p>
            <a:r>
              <a:rPr lang="en-GB" sz="4267" b="1" dirty="0">
                <a:latin typeface="+mj-lt"/>
                <a:cs typeface="Arial" panose="020B0604020202020204" pitchFamily="34" charset="0"/>
              </a:rPr>
              <a:t>How to use these slides</a:t>
            </a:r>
          </a:p>
          <a:p>
            <a:pPr marL="605130" indent="-605130">
              <a:buFontTx/>
              <a:buChar char="-"/>
            </a:pPr>
            <a:r>
              <a:rPr lang="en-GB" sz="4267" dirty="0">
                <a:latin typeface="+mj-lt"/>
                <a:cs typeface="Arial" panose="020B0604020202020204" pitchFamily="34" charset="0"/>
              </a:rPr>
              <a:t>choose a slide</a:t>
            </a:r>
          </a:p>
          <a:p>
            <a:pPr marL="605130" indent="-605130">
              <a:buFontTx/>
              <a:buChar char="-"/>
            </a:pPr>
            <a:r>
              <a:rPr lang="en-GB" sz="4267" dirty="0">
                <a:latin typeface="+mj-lt"/>
                <a:cs typeface="Arial" panose="020B0604020202020204" pitchFamily="34" charset="0"/>
              </a:rPr>
              <a:t>insert your event details</a:t>
            </a:r>
          </a:p>
          <a:p>
            <a:pPr marL="605130" indent="-605130">
              <a:buFontTx/>
              <a:buChar char="-"/>
            </a:pPr>
            <a:r>
              <a:rPr lang="en-GB" sz="4267" dirty="0">
                <a:latin typeface="+mj-lt"/>
                <a:cs typeface="Arial" panose="020B0604020202020204" pitchFamily="34" charset="0"/>
              </a:rPr>
              <a:t>select the slide and “save as” in “jpeg” format. Choose “Just this slide” when prompted)</a:t>
            </a:r>
          </a:p>
          <a:p>
            <a:pPr marL="605130" indent="-605130">
              <a:buFontTx/>
              <a:buChar char="-"/>
            </a:pPr>
            <a:endParaRPr lang="en-GB" sz="4267" dirty="0">
              <a:latin typeface="+mj-lt"/>
              <a:cs typeface="Arial" panose="020B0604020202020204" pitchFamily="34" charset="0"/>
            </a:endParaRPr>
          </a:p>
          <a:p>
            <a:r>
              <a:rPr lang="en-GB" sz="2667" dirty="0">
                <a:latin typeface="+mj-lt"/>
                <a:cs typeface="Arial" panose="020B0604020202020204" pitchFamily="34" charset="0"/>
              </a:rPr>
              <a:t>For questions about these assets or for assistance promoting your conference in Wellington, contact </a:t>
            </a:r>
            <a:r>
              <a:rPr lang="en-GB" sz="2667" u="sng" dirty="0">
                <a:latin typeface="+mj-lt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BusinessEvents@WellingtonNZ.com</a:t>
            </a:r>
            <a:endParaRPr lang="en-GB" sz="2667" u="sng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91B1D87-D77D-5BB6-16F1-1262F6A3F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36" y="11510469"/>
            <a:ext cx="2885440" cy="191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9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62460-C694-DC79-C6C6-2AC65902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on a track&#10;&#10;Description automatically generated">
            <a:extLst>
              <a:ext uri="{FF2B5EF4-FFF2-40B4-BE49-F238E27FC236}">
                <a16:creationId xmlns:a16="http://schemas.microsoft.com/office/drawing/2014/main" id="{A568A3F1-70A9-FB76-048A-B7672AD6B8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A1D34-3377-A18A-4B2C-8EC1A1760BC4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5A9C8C-8E9B-159B-3740-19D9BE7B9F9E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3950892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D4CE6-4925-CD49-9F5E-935C83DEC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bar&#10;&#10;Description automatically generated">
            <a:extLst>
              <a:ext uri="{FF2B5EF4-FFF2-40B4-BE49-F238E27FC236}">
                <a16:creationId xmlns:a16="http://schemas.microsoft.com/office/drawing/2014/main" id="{5F3EF03A-AF2B-EF03-B21C-215600AE29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3607E5-2AAB-A184-12C2-063D1058A6DD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68CE4C-653B-D91A-0D93-136DA0AC9C4A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254814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0415C-5B57-BA2D-ABB2-A4636BF4B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1CF830B-0552-91D8-30A7-97FA710DB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AC906-B497-5FE5-2F49-0BAAF5F5ACAC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4E0EB-0843-35EB-6520-6D326BEAAAB1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198667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293F-DAD4-8A3F-23F3-7E019897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B93A19C8-9DFF-BCF5-3818-F9FCE3D5D2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89239-D800-8ACE-EB7D-BAA291366236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66B8D-1871-FA9E-36E3-F3EC9FC23172}"/>
              </a:ext>
            </a:extLst>
          </p:cNvPr>
          <p:cNvSpPr txBox="1"/>
          <p:nvPr/>
        </p:nvSpPr>
        <p:spPr>
          <a:xfrm>
            <a:off x="11032760" y="11368027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109748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AB5FA-D986-3243-DA99-010243634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B5D394B1-A1A4-4169-FDBA-4A085EA34C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165807-628C-9CDB-BA8E-12700B3D5C08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6C1E8-B325-1536-526E-3B5E58C806F9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247798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D6CECB35-4420-40EE-D85C-D85961F36F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C3AC6-4F2D-C083-85B6-06304B0BF907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A1EC8-D989-067C-A27A-8B9DC2864909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1571319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F90BB-A5C5-F699-3547-F16E2D1C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curved glass facade&#10;&#10;Description automatically generated">
            <a:extLst>
              <a:ext uri="{FF2B5EF4-FFF2-40B4-BE49-F238E27FC236}">
                <a16:creationId xmlns:a16="http://schemas.microsoft.com/office/drawing/2014/main" id="{39BEBA37-DE98-0F0D-86D5-418D71FB43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0B050-4C6B-F3A3-A016-A3FEDB4A1774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18688-D8AC-C34D-4318-FAAFB711104F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366334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7AC29-9FE3-B0DC-C5D6-B8AB23F5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with a fountain in the middle of it&#10;&#10;Description automatically generated">
            <a:extLst>
              <a:ext uri="{FF2B5EF4-FFF2-40B4-BE49-F238E27FC236}">
                <a16:creationId xmlns:a16="http://schemas.microsoft.com/office/drawing/2014/main" id="{19467494-F8ED-A50D-0E1F-C0A067527B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3AB35-8C09-A098-1FCF-F34DF99FAC81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BF041-96B2-2363-1715-A26D08315039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396351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80F1B-C499-51A0-B36D-E1A69831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231B2120-ED4E-5983-7D3F-AF82D8AB1E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0868C-3799-FEDF-4A8C-D3BC9F599BE5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DC3A0-4BE0-4774-F54C-EF0D3DF27554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408154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65BBC-4AEE-6803-9DFF-299586E3C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hotel lobby&#10;&#10;Description automatically generated">
            <a:extLst>
              <a:ext uri="{FF2B5EF4-FFF2-40B4-BE49-F238E27FC236}">
                <a16:creationId xmlns:a16="http://schemas.microsoft.com/office/drawing/2014/main" id="{9A07A905-08CF-2D02-1638-584365FE08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F30B78-10BF-9238-5D97-556314EE3A08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25641-971D-D2F5-C382-27E266117F6A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136386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E5973-1399-762B-89F2-6B39D965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ach with buildings and a body of water&#10;&#10;Description automatically generated">
            <a:extLst>
              <a:ext uri="{FF2B5EF4-FFF2-40B4-BE49-F238E27FC236}">
                <a16:creationId xmlns:a16="http://schemas.microsoft.com/office/drawing/2014/main" id="{A55891A1-3CDD-3442-88FF-C8BEA4306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BFF06-C749-E600-A6F5-DABCE84A21E1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F5307-1823-2281-C83F-F39D987C25A5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33520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FFF1E-A7BB-BB58-F769-2BD3E39B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curved glass walls&#10;&#10;Description automatically generated">
            <a:extLst>
              <a:ext uri="{FF2B5EF4-FFF2-40B4-BE49-F238E27FC236}">
                <a16:creationId xmlns:a16="http://schemas.microsoft.com/office/drawing/2014/main" id="{A12AF5A7-ED95-3C62-B336-CE91680E0F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EBB28-58BC-9E47-1DD0-BE7A4657BF09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916A1-9460-523F-D9EB-AE4A3A754412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3989177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DB9A-28E0-082A-1131-F0894A95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utside of a building&#10;&#10;Description automatically generated">
            <a:extLst>
              <a:ext uri="{FF2B5EF4-FFF2-40B4-BE49-F238E27FC236}">
                <a16:creationId xmlns:a16="http://schemas.microsoft.com/office/drawing/2014/main" id="{5E51A836-1F83-8BD9-1840-7075126DC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9CDDDF-2352-870E-4CA6-930C0428EDA5}"/>
              </a:ext>
            </a:extLst>
          </p:cNvPr>
          <p:cNvSpPr txBox="1"/>
          <p:nvPr/>
        </p:nvSpPr>
        <p:spPr>
          <a:xfrm>
            <a:off x="644579" y="11889485"/>
            <a:ext cx="68072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name here </a:t>
            </a:r>
          </a:p>
          <a:p>
            <a:r>
              <a:rPr lang="en-NZ" sz="2667" b="1" dirty="0">
                <a:latin typeface="Arial" panose="020B0604020202020204" pitchFamily="34" charset="0"/>
                <a:cs typeface="Arial" panose="020B0604020202020204" pitchFamily="34" charset="0"/>
              </a:rPr>
              <a:t>Event date or website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5F457-8632-EF93-BFD5-E01BAFEDBBB6}"/>
              </a:ext>
            </a:extLst>
          </p:cNvPr>
          <p:cNvSpPr txBox="1"/>
          <p:nvPr/>
        </p:nvSpPr>
        <p:spPr>
          <a:xfrm>
            <a:off x="11032760" y="11552683"/>
            <a:ext cx="2038661" cy="19561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3200" spc="800" dirty="0"/>
              <a:t>LOGO HERE </a:t>
            </a:r>
            <a:r>
              <a:rPr lang="en-NZ" sz="1867" spc="400" dirty="0"/>
              <a:t>(OPTIONAL)</a:t>
            </a:r>
            <a:endParaRPr lang="en-NZ" sz="3200" spc="400" dirty="0"/>
          </a:p>
        </p:txBody>
      </p:sp>
    </p:spTree>
    <p:extLst>
      <p:ext uri="{BB962C8B-B14F-4D97-AF65-F5344CB8AC3E}">
        <p14:creationId xmlns:p14="http://schemas.microsoft.com/office/powerpoint/2010/main" val="502017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8F77E14B058043A8172F77B7153BEF" ma:contentTypeVersion="18" ma:contentTypeDescription="Create a new document." ma:contentTypeScope="" ma:versionID="a85c25829dce7316613f760ff0fa6089">
  <xsd:schema xmlns:xsd="http://www.w3.org/2001/XMLSchema" xmlns:xs="http://www.w3.org/2001/XMLSchema" xmlns:p="http://schemas.microsoft.com/office/2006/metadata/properties" xmlns:ns2="f49eab39-9ca2-468d-a344-efea45f68b8a" xmlns:ns3="be12b0ca-6c2b-4d77-abac-630fae7a893a" targetNamespace="http://schemas.microsoft.com/office/2006/metadata/properties" ma:root="true" ma:fieldsID="fb8797e18e11357a93b52fd07a8721d5" ns2:_="" ns3:_="">
    <xsd:import namespace="f49eab39-9ca2-468d-a344-efea45f68b8a"/>
    <xsd:import namespace="be12b0ca-6c2b-4d77-abac-630fae7a893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eab39-9ca2-468d-a344-efea45f68b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8140ce-d134-451d-a633-8d753fa889d0}" ma:internalName="TaxCatchAll" ma:showField="CatchAllData" ma:web="f49eab39-9ca2-468d-a344-efea45f68b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12b0ca-6c2b-4d77-abac-630fae7a89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a91610-bef5-4e10-b019-04cc4c5d8f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12b0ca-6c2b-4d77-abac-630fae7a893a">
      <Terms xmlns="http://schemas.microsoft.com/office/infopath/2007/PartnerControls"/>
    </lcf76f155ced4ddcb4097134ff3c332f>
    <TaxCatchAll xmlns="f49eab39-9ca2-468d-a344-efea45f68b8a" xsi:nil="true"/>
  </documentManagement>
</p:properties>
</file>

<file path=customXml/itemProps1.xml><?xml version="1.0" encoding="utf-8"?>
<ds:datastoreItem xmlns:ds="http://schemas.openxmlformats.org/officeDocument/2006/customXml" ds:itemID="{75DC6402-2136-4136-A3BA-1E7CC27FE1B6}"/>
</file>

<file path=customXml/itemProps2.xml><?xml version="1.0" encoding="utf-8"?>
<ds:datastoreItem xmlns:ds="http://schemas.openxmlformats.org/officeDocument/2006/customXml" ds:itemID="{C7DB1279-5EC3-4DAB-848C-F3EDFD358804}"/>
</file>

<file path=customXml/itemProps3.xml><?xml version="1.0" encoding="utf-8"?>
<ds:datastoreItem xmlns:ds="http://schemas.openxmlformats.org/officeDocument/2006/customXml" ds:itemID="{361BF1CA-D88A-4545-83A3-EE64EC9C6245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56</TotalTime>
  <Words>244</Words>
  <Application>Microsoft Macintosh PowerPoint</Application>
  <PresentationFormat>Custom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Lam</dc:creator>
  <cp:lastModifiedBy>Simone Lam</cp:lastModifiedBy>
  <cp:revision>5</cp:revision>
  <dcterms:created xsi:type="dcterms:W3CDTF">2022-10-28T03:36:13Z</dcterms:created>
  <dcterms:modified xsi:type="dcterms:W3CDTF">2024-10-30T03:24:08Z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0x0101003E8F77E14B058043A8172F77B7153BEF</vt:lpwstr>
  </property>
</Properties>
</file>